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2" r:id="rId2"/>
    <p:sldId id="306" r:id="rId3"/>
    <p:sldId id="308" r:id="rId4"/>
    <p:sldId id="316" r:id="rId5"/>
    <p:sldId id="314" r:id="rId6"/>
    <p:sldId id="295" r:id="rId7"/>
    <p:sldId id="315" r:id="rId8"/>
    <p:sldId id="317" r:id="rId9"/>
    <p:sldId id="293" r:id="rId1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AB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1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8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7448A-35BD-4F43-B250-234A29E53C22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1D8D8-6DBF-4CBC-B1E3-799582930F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568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524692B2-86B3-47FE-AC67-934D1FC2F74A}" type="slidenum">
              <a:rPr lang="en-GB" b="0" smtClean="0">
                <a:latin typeface="Arial" charset="0"/>
              </a:rPr>
              <a:pPr eaLnBrk="1" hangingPunct="1"/>
              <a:t>9</a:t>
            </a:fld>
            <a:endParaRPr lang="en-GB" b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747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53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80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01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56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555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41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522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4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152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64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8AD32-B42C-4C6C-A701-27A84EF289EB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48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03811"/>
            <a:ext cx="4123116" cy="810064"/>
            <a:chOff x="0" y="1771684"/>
            <a:chExt cx="4123116" cy="810064"/>
          </a:xfrm>
        </p:grpSpPr>
        <p:pic>
          <p:nvPicPr>
            <p:cNvPr id="5" name="Picture 4" descr="BLACK BRUSH STROKE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" y="1771684"/>
              <a:ext cx="4123113" cy="81006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0" y="1884328"/>
              <a:ext cx="19159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Born Free Sans"/>
                </a:rPr>
                <a:t>Circuses</a:t>
              </a:r>
              <a:endParaRPr lang="en-US" sz="3200" b="1" dirty="0">
                <a:solidFill>
                  <a:schemeClr val="bg1"/>
                </a:solidFill>
                <a:latin typeface="Born Free San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-1" y="1426519"/>
            <a:ext cx="9607464" cy="810064"/>
            <a:chOff x="-1" y="682691"/>
            <a:chExt cx="7941501" cy="810064"/>
          </a:xfrm>
        </p:grpSpPr>
        <p:pic>
          <p:nvPicPr>
            <p:cNvPr id="7" name="Picture 6" descr="BLACK BRUSH STROK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82691"/>
              <a:ext cx="6605513" cy="81006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-1" y="741695"/>
              <a:ext cx="79415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Born Free Sans"/>
                </a:rPr>
                <a:t>Lesson 2. A day in the life of a tiger </a:t>
              </a:r>
              <a:endParaRPr lang="en-US" sz="3200" b="1" dirty="0">
                <a:solidFill>
                  <a:schemeClr val="bg1"/>
                </a:solidFill>
                <a:latin typeface="Born Free Sans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21365" y="5312664"/>
            <a:ext cx="3463083" cy="140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tabLst>
                <a:tab pos="107950" algn="l"/>
              </a:tabLst>
            </a:pPr>
            <a:r>
              <a:rPr lang="en-GB" sz="16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Learning </a:t>
            </a:r>
            <a:r>
              <a:rPr lang="en-GB" sz="16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objectives</a:t>
            </a:r>
            <a:endParaRPr lang="en-GB" sz="16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07950" algn="l"/>
              </a:tabLst>
            </a:pPr>
            <a:r>
              <a:rPr lang="en-GB" sz="16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</a:t>
            </a:r>
            <a:r>
              <a:rPr lang="en-GB" sz="1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compare the life of a tiger in the wild with one in a </a:t>
            </a:r>
            <a:r>
              <a:rPr lang="en-GB" sz="16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circus.</a:t>
            </a:r>
            <a:endParaRPr lang="en-GB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07950" algn="l"/>
              </a:tabLst>
            </a:pPr>
            <a:r>
              <a:rPr lang="en-GB" sz="1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write a diary entry entitled ‘A day in the life of a tiger</a:t>
            </a:r>
            <a:r>
              <a:rPr lang="en-GB" sz="16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’.</a:t>
            </a:r>
            <a:endParaRPr lang="en-GB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076" y="6064342"/>
            <a:ext cx="1906273" cy="6580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62458" y="5744168"/>
            <a:ext cx="1163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© BFF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40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855765"/>
              </p:ext>
            </p:extLst>
          </p:nvPr>
        </p:nvGraphicFramePr>
        <p:xfrm>
          <a:off x="0" y="807371"/>
          <a:ext cx="9144000" cy="60752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4036388859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513487497"/>
                    </a:ext>
                  </a:extLst>
                </a:gridCol>
              </a:tblGrid>
              <a:tr h="2874841"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Habitat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Where do tigers live? Can you name countries? Do they like hot or cold weather? </a:t>
                      </a:r>
                      <a:endParaRPr lang="en-GB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endParaRPr lang="en-GB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Characteristics</a:t>
                      </a:r>
                    </a:p>
                    <a:p>
                      <a:pPr algn="r"/>
                      <a:r>
                        <a:rPr lang="en-GB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What makes tigers special? Can </a:t>
                      </a:r>
                      <a:r>
                        <a:rPr lang="en-GB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you remember </a:t>
                      </a:r>
                      <a:r>
                        <a:rPr lang="en-GB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any of their </a:t>
                      </a:r>
                      <a:r>
                        <a:rPr lang="en-GB" sz="1200" i="0" u="sng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adaptations</a:t>
                      </a:r>
                      <a:r>
                        <a:rPr lang="en-GB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from </a:t>
                      </a:r>
                      <a:r>
                        <a:rPr lang="en-GB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the last </a:t>
                      </a:r>
                      <a:r>
                        <a:rPr lang="en-GB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lesson?</a:t>
                      </a:r>
                    </a:p>
                    <a:p>
                      <a:endParaRPr lang="en-GB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436998"/>
                  </a:ext>
                </a:extLst>
              </a:tr>
              <a:tr h="31757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Threats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Why do you think that tigers are </a:t>
                      </a:r>
                      <a:r>
                        <a:rPr lang="en-GB" sz="1200" i="0" u="sng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Endangered</a:t>
                      </a:r>
                      <a:r>
                        <a:rPr lang="en-GB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? How many tigers are there left in the wild?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Questions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What</a:t>
                      </a:r>
                      <a:r>
                        <a:rPr lang="en-GB" sz="12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do you want to find out about tigers?</a:t>
                      </a:r>
                      <a:endParaRPr lang="en-GB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768513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0" y="0"/>
            <a:ext cx="9130453" cy="807370"/>
            <a:chOff x="-6" y="611955"/>
            <a:chExt cx="7498080" cy="807370"/>
          </a:xfrm>
        </p:grpSpPr>
        <p:pic>
          <p:nvPicPr>
            <p:cNvPr id="6" name="Picture 5" descr="ORANGE BRUSH STROKE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" y="611955"/>
              <a:ext cx="7484532" cy="80737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-6" y="723252"/>
              <a:ext cx="7498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 smtClean="0">
                  <a:solidFill>
                    <a:schemeClr val="bg1"/>
                  </a:solidFill>
                  <a:latin typeface="Born Free Sans"/>
                </a:rPr>
                <a:t>What can you remember about tigers?</a:t>
              </a:r>
              <a:endParaRPr lang="en-GB" sz="3200" b="1" dirty="0">
                <a:solidFill>
                  <a:schemeClr val="bg1"/>
                </a:solidFill>
                <a:latin typeface="Born Free Sans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1" t="7346"/>
          <a:stretch/>
        </p:blipFill>
        <p:spPr>
          <a:xfrm>
            <a:off x="3724836" y="2846002"/>
            <a:ext cx="1693967" cy="20586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815840" y="4904692"/>
            <a:ext cx="602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 smtClean="0"/>
              <a:t>© BFF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24683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Your teacher will now read some information about tigers to you.</a:t>
            </a:r>
          </a:p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Listen carefully!</a:t>
            </a:r>
          </a:p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Add any extra information to your sheets in a </a:t>
            </a:r>
            <a:r>
              <a:rPr lang="en-GB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different colour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 descr="Born Free-Black-LA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668" y="6087675"/>
            <a:ext cx="1845733" cy="63710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470437"/>
            <a:ext cx="9130453" cy="807370"/>
            <a:chOff x="-6" y="611955"/>
            <a:chExt cx="7498080" cy="807370"/>
          </a:xfrm>
        </p:grpSpPr>
        <p:pic>
          <p:nvPicPr>
            <p:cNvPr id="8" name="Picture 7" descr="ORANGE BRUSH STROKE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" y="611955"/>
              <a:ext cx="7484532" cy="80737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-6" y="723252"/>
              <a:ext cx="7498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 smtClean="0">
                  <a:solidFill>
                    <a:schemeClr val="bg1"/>
                  </a:solidFill>
                  <a:latin typeface="Born Free Sans"/>
                </a:rPr>
                <a:t>What do you already know about tigers?</a:t>
              </a:r>
              <a:endParaRPr lang="en-GB" sz="3200" b="1" dirty="0">
                <a:solidFill>
                  <a:schemeClr val="bg1"/>
                </a:solidFill>
                <a:latin typeface="Born Free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245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bornfree.org.uk/storage/media/content/images/Animals/Tigers/4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208" y="-6095"/>
            <a:ext cx="6864095" cy="686409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342" y="2934275"/>
            <a:ext cx="5064369" cy="3790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Helvetica" panose="020B0604020202020204" pitchFamily="34" charset="0"/>
                <a:cs typeface="Helvetica" panose="020B0604020202020204" pitchFamily="34" charset="0"/>
              </a:rPr>
              <a:t>Globally, thousands of wild animals are used in circuses and forced to </a:t>
            </a:r>
            <a:r>
              <a:rPr lang="en-GB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perform demeaning and unnatural </a:t>
            </a:r>
            <a:r>
              <a:rPr lang="en-GB" b="1" dirty="0">
                <a:latin typeface="Helvetica" panose="020B0604020202020204" pitchFamily="34" charset="0"/>
                <a:cs typeface="Helvetica" panose="020B0604020202020204" pitchFamily="34" charset="0"/>
              </a:rPr>
              <a:t>tricks to entertain the public. </a:t>
            </a:r>
            <a:endParaRPr lang="en-GB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GB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Life </a:t>
            </a:r>
            <a:r>
              <a:rPr lang="en-GB" b="1" dirty="0">
                <a:latin typeface="Helvetica" panose="020B0604020202020204" pitchFamily="34" charset="0"/>
                <a:cs typeface="Helvetica" panose="020B0604020202020204" pitchFamily="34" charset="0"/>
              </a:rPr>
              <a:t>in the circus is very different to life in the wild.</a:t>
            </a:r>
          </a:p>
          <a:p>
            <a:endParaRPr lang="en-GB" dirty="0"/>
          </a:p>
        </p:txBody>
      </p:sp>
      <p:pic>
        <p:nvPicPr>
          <p:cNvPr id="4" name="Picture 3" descr="Born Free-Black-LA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668" y="6087675"/>
            <a:ext cx="1845733" cy="6371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6208" y="6578362"/>
            <a:ext cx="6029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0" dirty="0" smtClean="0"/>
              <a:t>© BFF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22705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1" cy="6095999"/>
            <a:chOff x="-1" y="0"/>
            <a:chExt cx="9144001" cy="60959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583723" cy="305581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0277" y="0"/>
              <a:ext cx="4583723" cy="305581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3055814"/>
              <a:ext cx="4560277" cy="304018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90" b="-143"/>
            <a:stretch/>
          </p:blipFill>
          <p:spPr>
            <a:xfrm>
              <a:off x="4536829" y="3055813"/>
              <a:ext cx="4583724" cy="3016741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-23447" y="6072554"/>
            <a:ext cx="12112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© </a:t>
            </a:r>
            <a:r>
              <a:rPr lang="en-GB" sz="1200" dirty="0">
                <a:latin typeface="Helvetica" panose="020B0604020202020204" pitchFamily="34" charset="0"/>
                <a:cs typeface="Helvetica" panose="020B0604020202020204" pitchFamily="34" charset="0"/>
              </a:rPr>
              <a:t>Animals </a:t>
            </a:r>
            <a:r>
              <a:rPr lang="en-GB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Asia</a:t>
            </a:r>
            <a:endParaRPr lang="en-GB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Picture 10" descr="Born Free-Black-LAN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668" y="6087675"/>
            <a:ext cx="1845733" cy="63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Your teacher has divided you into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five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groups.</a:t>
            </a:r>
          </a:p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Each group has been given a different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feature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of a circus tiger’s life.</a:t>
            </a:r>
          </a:p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You have </a:t>
            </a:r>
            <a:r>
              <a:rPr lang="en-GB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 minutes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to read, discuss and write down any notes to become an expert.</a:t>
            </a:r>
          </a:p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 your new group, feedback what you have found out.</a:t>
            </a:r>
          </a:p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Now, fill in the blank drawing of a tiger with your information. You could even try making your words look like stripes!</a:t>
            </a:r>
          </a:p>
          <a:p>
            <a:endParaRPr lang="en-GB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 descr="ORANGE BRUSH STROK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54" y="765363"/>
            <a:ext cx="7484532" cy="807370"/>
          </a:xfrm>
          <a:prstGeom prst="rect">
            <a:avLst/>
          </a:prstGeom>
        </p:spPr>
      </p:pic>
      <p:pic>
        <p:nvPicPr>
          <p:cNvPr id="6" name="Picture 5" descr="Born Free-Black-LA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668" y="6087675"/>
            <a:ext cx="1845733" cy="6371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815105"/>
            <a:ext cx="749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latin typeface="Born Free Sans"/>
              </a:rPr>
              <a:t>The life of a circus tiger</a:t>
            </a:r>
            <a:endParaRPr lang="en-GB" sz="4000" b="1" dirty="0">
              <a:solidFill>
                <a:schemeClr val="bg1"/>
              </a:solidFill>
              <a:latin typeface="Born Free Sans"/>
            </a:endParaRPr>
          </a:p>
        </p:txBody>
      </p:sp>
    </p:spTree>
    <p:extLst>
      <p:ext uri="{BB962C8B-B14F-4D97-AF65-F5344CB8AC3E}">
        <p14:creationId xmlns:p14="http://schemas.microsoft.com/office/powerpoint/2010/main" val="301332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iger, Blank, No Stripes, Outline, White, Stand, Wa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178" y="598361"/>
            <a:ext cx="6879578" cy="547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orn Free-Black-LA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668" y="6087675"/>
            <a:ext cx="1845733" cy="63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9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876" y="1541612"/>
            <a:ext cx="7886700" cy="493434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3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Choose </a:t>
            </a:r>
            <a:r>
              <a:rPr lang="en-GB" sz="31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either</a:t>
            </a:r>
            <a:r>
              <a:rPr lang="en-GB" sz="3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a wild </a:t>
            </a:r>
            <a:r>
              <a:rPr lang="en-GB" sz="3100" smtClean="0">
                <a:latin typeface="Helvetica" panose="020B0604020202020204" pitchFamily="34" charset="0"/>
                <a:cs typeface="Helvetica" panose="020B0604020202020204" pitchFamily="34" charset="0"/>
              </a:rPr>
              <a:t>or </a:t>
            </a:r>
            <a:r>
              <a:rPr lang="en-GB" sz="3100" smtClean="0">
                <a:latin typeface="Helvetica" panose="020B0604020202020204" pitchFamily="34" charset="0"/>
                <a:cs typeface="Helvetica" panose="020B0604020202020204" pitchFamily="34" charset="0"/>
              </a:rPr>
              <a:t>a circus </a:t>
            </a:r>
            <a:r>
              <a:rPr lang="en-GB" sz="3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tiger and </a:t>
            </a:r>
            <a:r>
              <a:rPr lang="en-GB" sz="3100" dirty="0">
                <a:latin typeface="Helvetica" panose="020B0604020202020204" pitchFamily="34" charset="0"/>
                <a:cs typeface="Helvetica" panose="020B0604020202020204" pitchFamily="34" charset="0"/>
              </a:rPr>
              <a:t>w</a:t>
            </a:r>
            <a:r>
              <a:rPr lang="en-GB" sz="3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rite a diary entry about your day.</a:t>
            </a:r>
          </a:p>
          <a:p>
            <a:endParaRPr lang="en-US" sz="31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Include an introduction </a:t>
            </a:r>
            <a:r>
              <a:rPr lang="en-US" sz="3100" dirty="0">
                <a:latin typeface="Helvetica" panose="020B0604020202020204" pitchFamily="34" charset="0"/>
                <a:cs typeface="Helvetica" panose="020B0604020202020204" pitchFamily="34" charset="0"/>
              </a:rPr>
              <a:t>to set the scene and create atmosphere   </a:t>
            </a:r>
            <a:endParaRPr lang="en-US" sz="31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100" dirty="0">
                <a:latin typeface="Helvetica" panose="020B0604020202020204" pitchFamily="34" charset="0"/>
                <a:cs typeface="Helvetica" panose="020B0604020202020204" pitchFamily="34" charset="0"/>
              </a:rPr>
              <a:t>U</a:t>
            </a:r>
            <a:r>
              <a:rPr lang="en-US" sz="3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 </a:t>
            </a:r>
            <a:r>
              <a:rPr lang="en-US" sz="3100" dirty="0">
                <a:latin typeface="Helvetica" panose="020B0604020202020204" pitchFamily="34" charset="0"/>
                <a:cs typeface="Helvetica" panose="020B0604020202020204" pitchFamily="34" charset="0"/>
              </a:rPr>
              <a:t>adventurous vocabulary to describe the places where the events take place   </a:t>
            </a:r>
            <a:endParaRPr lang="en-US" sz="31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Write in the first person but in the </a:t>
            </a:r>
            <a:r>
              <a:rPr lang="en-US" sz="3100" dirty="0">
                <a:latin typeface="Helvetica" panose="020B0604020202020204" pitchFamily="34" charset="0"/>
                <a:cs typeface="Helvetica" panose="020B0604020202020204" pitchFamily="34" charset="0"/>
              </a:rPr>
              <a:t>past tense  </a:t>
            </a:r>
            <a:endParaRPr lang="en-US" sz="31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Use </a:t>
            </a:r>
            <a:r>
              <a:rPr lang="en-US" sz="3100" dirty="0">
                <a:latin typeface="Helvetica" panose="020B0604020202020204" pitchFamily="34" charset="0"/>
                <a:cs typeface="Helvetica" panose="020B0604020202020204" pitchFamily="34" charset="0"/>
              </a:rPr>
              <a:t>personal </a:t>
            </a:r>
            <a:r>
              <a:rPr lang="en-US" sz="3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pronouns such as </a:t>
            </a:r>
            <a:r>
              <a:rPr lang="en-US" sz="3100" dirty="0">
                <a:latin typeface="Helvetica" panose="020B0604020202020204" pitchFamily="34" charset="0"/>
                <a:cs typeface="Helvetica" panose="020B0604020202020204" pitchFamily="34" charset="0"/>
              </a:rPr>
              <a:t>I, we, my, me  </a:t>
            </a:r>
            <a:endParaRPr lang="en-US" sz="31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Talk </a:t>
            </a:r>
            <a:r>
              <a:rPr lang="en-US" sz="3100" dirty="0">
                <a:latin typeface="Helvetica" panose="020B0604020202020204" pitchFamily="34" charset="0"/>
                <a:cs typeface="Helvetica" panose="020B0604020202020204" pitchFamily="34" charset="0"/>
              </a:rPr>
              <a:t>about important </a:t>
            </a:r>
            <a:r>
              <a:rPr lang="en-US" sz="3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events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Talk </a:t>
            </a:r>
            <a:r>
              <a:rPr lang="en-US" sz="3100" dirty="0">
                <a:latin typeface="Helvetica" panose="020B0604020202020204" pitchFamily="34" charset="0"/>
                <a:cs typeface="Helvetica" panose="020B0604020202020204" pitchFamily="34" charset="0"/>
              </a:rPr>
              <a:t>about feelings, </a:t>
            </a:r>
            <a:r>
              <a:rPr lang="en-US" sz="3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reaction </a:t>
            </a:r>
            <a:r>
              <a:rPr lang="en-US" sz="3100" dirty="0">
                <a:latin typeface="Helvetica" panose="020B0604020202020204" pitchFamily="34" charset="0"/>
                <a:cs typeface="Helvetica" panose="020B0604020202020204" pitchFamily="34" charset="0"/>
              </a:rPr>
              <a:t>and opinions from the writers point of view   </a:t>
            </a:r>
            <a:endParaRPr lang="en-US" sz="31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Use </a:t>
            </a:r>
            <a:r>
              <a:rPr lang="en-US" sz="3100" dirty="0">
                <a:latin typeface="Helvetica" panose="020B0604020202020204" pitchFamily="34" charset="0"/>
                <a:cs typeface="Helvetica" panose="020B0604020202020204" pitchFamily="34" charset="0"/>
              </a:rPr>
              <a:t>paragraphs to </a:t>
            </a:r>
            <a:r>
              <a:rPr lang="en-US" sz="3100" dirty="0" err="1">
                <a:latin typeface="Helvetica" panose="020B0604020202020204" pitchFamily="34" charset="0"/>
                <a:cs typeface="Helvetica" panose="020B0604020202020204" pitchFamily="34" charset="0"/>
              </a:rPr>
              <a:t>organise</a:t>
            </a:r>
            <a:r>
              <a:rPr lang="en-US" sz="3100" dirty="0">
                <a:latin typeface="Helvetica" panose="020B0604020202020204" pitchFamily="34" charset="0"/>
                <a:cs typeface="Helvetica" panose="020B0604020202020204" pitchFamily="34" charset="0"/>
              </a:rPr>
              <a:t> the </a:t>
            </a:r>
            <a:r>
              <a:rPr lang="en-US" sz="3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events and write them in chronological order.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1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 descr="Born Free-Black-LA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668" y="6087675"/>
            <a:ext cx="1845733" cy="63710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470437"/>
            <a:ext cx="9130453" cy="807370"/>
            <a:chOff x="-6" y="611955"/>
            <a:chExt cx="7498080" cy="807370"/>
          </a:xfrm>
        </p:grpSpPr>
        <p:pic>
          <p:nvPicPr>
            <p:cNvPr id="8" name="Picture 7" descr="ORANGE BRUSH STROKE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" y="611955"/>
              <a:ext cx="7484532" cy="80737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-6" y="723252"/>
              <a:ext cx="7498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 smtClean="0">
                  <a:solidFill>
                    <a:schemeClr val="bg1"/>
                  </a:solidFill>
                  <a:latin typeface="Born Free Sans"/>
                </a:rPr>
                <a:t>A day in the life of a tiger</a:t>
              </a:r>
              <a:endParaRPr lang="en-GB" sz="3200" b="1" dirty="0">
                <a:solidFill>
                  <a:schemeClr val="bg1"/>
                </a:solidFill>
                <a:latin typeface="Born Free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25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86677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latin typeface="Comic Sans MS" pitchFamily="66" charset="0"/>
              </a:rPr>
              <a:t> 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20" name="Picture 19" descr="ORANGE BRUSH STROK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562213"/>
            <a:ext cx="7484532" cy="8073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13554" y="611955"/>
            <a:ext cx="749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latin typeface="Born Free Sans" pitchFamily="50" charset="0"/>
              </a:rPr>
              <a:t>Plenary</a:t>
            </a:r>
            <a:endParaRPr lang="en-GB" sz="4000" b="1" dirty="0">
              <a:solidFill>
                <a:schemeClr val="bg1"/>
              </a:solidFill>
              <a:latin typeface="Born Free Sans" pitchFamily="50" charset="0"/>
            </a:endParaRPr>
          </a:p>
        </p:txBody>
      </p:sp>
      <p:grpSp>
        <p:nvGrpSpPr>
          <p:cNvPr id="9218" name="Group 9217"/>
          <p:cNvGrpSpPr/>
          <p:nvPr/>
        </p:nvGrpSpPr>
        <p:grpSpPr>
          <a:xfrm>
            <a:off x="259485" y="1558472"/>
            <a:ext cx="8710756" cy="4815585"/>
            <a:chOff x="259485" y="1558472"/>
            <a:chExt cx="8710756" cy="4815585"/>
          </a:xfrm>
        </p:grpSpPr>
        <p:grpSp>
          <p:nvGrpSpPr>
            <p:cNvPr id="9217" name="Group 9216"/>
            <p:cNvGrpSpPr/>
            <p:nvPr/>
          </p:nvGrpSpPr>
          <p:grpSpPr>
            <a:xfrm>
              <a:off x="259485" y="1574608"/>
              <a:ext cx="8710756" cy="4799449"/>
              <a:chOff x="170597" y="1097952"/>
              <a:chExt cx="8710756" cy="479944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571500" y="1691202"/>
                <a:ext cx="3571875" cy="15001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2400" b="1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Head</a:t>
                </a:r>
                <a:endParaRPr lang="en-GB" sz="2400" dirty="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algn="ctr">
                  <a:defRPr/>
                </a:pPr>
                <a:r>
                  <a:rPr lang="en-GB" sz="2400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S</a:t>
                </a:r>
                <a:r>
                  <a:rPr lang="en-GB" sz="2400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omething </a:t>
                </a:r>
                <a:r>
                  <a:rPr lang="en-GB" sz="2400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that has made you think 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71500" y="4325776"/>
                <a:ext cx="3571875" cy="15716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2400" b="1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Bin</a:t>
                </a:r>
              </a:p>
              <a:p>
                <a:pPr algn="ctr">
                  <a:defRPr/>
                </a:pPr>
                <a:r>
                  <a:rPr lang="en-GB" sz="2400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Something </a:t>
                </a:r>
                <a:r>
                  <a:rPr lang="en-GB" sz="2400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you did not find interesting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714874" y="4321720"/>
                <a:ext cx="3714750" cy="15716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2400" b="1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Bag </a:t>
                </a:r>
              </a:p>
              <a:p>
                <a:pPr algn="ctr">
                  <a:defRPr/>
                </a:pPr>
                <a:r>
                  <a:rPr lang="en-GB" sz="2400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Something </a:t>
                </a:r>
                <a:r>
                  <a:rPr lang="en-GB" sz="2400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you will remember and take away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714875" y="1691202"/>
                <a:ext cx="3714750" cy="15234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2400" b="1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Heart</a:t>
                </a:r>
              </a:p>
              <a:p>
                <a:pPr algn="ctr">
                  <a:defRPr/>
                </a:pPr>
                <a:r>
                  <a:rPr lang="en-GB" sz="2400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S</a:t>
                </a:r>
                <a:r>
                  <a:rPr lang="en-GB" sz="2400" dirty="0" smtClean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omething </a:t>
                </a:r>
                <a:r>
                  <a:rPr lang="en-GB" sz="2400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that you have felt </a:t>
                </a: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flipV="1">
                <a:off x="170597" y="3453319"/>
                <a:ext cx="8710756" cy="6388"/>
              </a:xfrm>
              <a:prstGeom prst="line">
                <a:avLst/>
              </a:prstGeom>
              <a:ln w="76200">
                <a:solidFill>
                  <a:srgbClr val="EFAC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 flipV="1">
                <a:off x="4414623" y="1097952"/>
                <a:ext cx="26488" cy="4795394"/>
              </a:xfrm>
              <a:prstGeom prst="line">
                <a:avLst/>
              </a:prstGeom>
              <a:ln w="76200">
                <a:solidFill>
                  <a:srgbClr val="EFAC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50" name="Picture 2" descr="Idea, Light, Light Bulb, Electric Bulb, Lamp, Bul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2770" y="1558472"/>
              <a:ext cx="767110" cy="779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eart, Love, Thanks, Romance, R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374" y="1716183"/>
              <a:ext cx="689527" cy="641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Man, Recycling, Trash, Black, Paper, Guy, Can, Litte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2046" y="4174040"/>
              <a:ext cx="757834" cy="757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Backpack, Bag, Luggage, Travel, Trip, Hiki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100" y="4131375"/>
              <a:ext cx="831629" cy="800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6" descr="BF PRESENTATION SLIDES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6809"/>
            <a:ext cx="9160933" cy="699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8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2828</TotalTime>
  <Words>415</Words>
  <Application>Microsoft Office PowerPoint</Application>
  <PresentationFormat>On-screen Show (4:3)</PresentationFormat>
  <Paragraphs>70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Born Free Sans</vt:lpstr>
      <vt:lpstr>Calibri</vt:lpstr>
      <vt:lpstr>Calibri Light</vt:lpstr>
      <vt:lpstr>Comic Sans MS</vt:lpstr>
      <vt:lpstr>Helvetica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Bolton</dc:creator>
  <cp:lastModifiedBy>David Bolton</cp:lastModifiedBy>
  <cp:revision>173</cp:revision>
  <cp:lastPrinted>2018-09-06T14:13:41Z</cp:lastPrinted>
  <dcterms:created xsi:type="dcterms:W3CDTF">2018-08-02T10:33:01Z</dcterms:created>
  <dcterms:modified xsi:type="dcterms:W3CDTF">2018-11-13T15:01:20Z</dcterms:modified>
</cp:coreProperties>
</file>